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3" r:id="rId3"/>
    <p:sldId id="264" r:id="rId4"/>
    <p:sldId id="269" r:id="rId5"/>
    <p:sldId id="270" r:id="rId6"/>
    <p:sldId id="265" r:id="rId7"/>
    <p:sldId id="266" r:id="rId8"/>
    <p:sldId id="267" r:id="rId9"/>
    <p:sldId id="268" r:id="rId10"/>
    <p:sldId id="271" r:id="rId11"/>
    <p:sldId id="272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137" autoAdjust="0"/>
    <p:restoredTop sz="94660"/>
  </p:normalViewPr>
  <p:slideViewPr>
    <p:cSldViewPr snapToGrid="0">
      <p:cViewPr>
        <p:scale>
          <a:sx n="125" d="100"/>
          <a:sy n="125" d="100"/>
        </p:scale>
        <p:origin x="1892" y="8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2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40516"/>
            <a:ext cx="9144000" cy="1655762"/>
          </a:xfrm>
        </p:spPr>
        <p:txBody>
          <a:bodyPr>
            <a:normAutofit/>
          </a:bodyPr>
          <a:lstStyle/>
          <a:p>
            <a:r>
              <a:rPr lang="fr-FR" sz="4400" dirty="0"/>
              <a:t>La classe des mots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 rot="1405220">
            <a:off x="-679120" y="222893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5</a:t>
            </a:r>
          </a:p>
        </p:txBody>
      </p:sp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Donne la classe du mot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1944294" y="1744662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4400" dirty="0"/>
              <a:t>ils</a:t>
            </a:r>
            <a:endParaRPr lang="fr-FR" sz="3600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3EA9B6CF-A70A-47CA-B3E7-70BC1E112344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395615">
            <a:off x="-442544" y="385913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58189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1944294" y="168231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/>
              <a:t> pronom personnel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F450892B-4702-4F9F-8FEC-CAE71EBE716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644" y="3603765"/>
            <a:ext cx="1557582" cy="1728646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32D33F1A-AEC6-4132-8182-444826D082F3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395615">
            <a:off x="-442544" y="385913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45245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Donne la classe du mot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395615">
            <a:off x="-442544" y="385913"/>
            <a:ext cx="857370" cy="733528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1944294" y="1364215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4400" dirty="0"/>
              <a:t>émotion</a:t>
            </a:r>
            <a:endParaRPr lang="fr-FR" sz="3600" dirty="0"/>
          </a:p>
        </p:txBody>
      </p:sp>
    </p:spTree>
    <p:extLst>
      <p:ext uri="{BB962C8B-B14F-4D97-AF65-F5344CB8AC3E}">
        <p14:creationId xmlns:p14="http://schemas.microsoft.com/office/powerpoint/2010/main" val="31112222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2027477" y="1611708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/>
              <a:t> nom féminin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7D161D23-8FCD-46BD-A349-CA3BFA68DF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1809" y="3502280"/>
            <a:ext cx="1335189" cy="1408551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33F8CD68-1775-40A6-AA71-694031D7137D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395615">
            <a:off x="-442544" y="385913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51426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Donne la classe du mot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1944294" y="1744662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4400" dirty="0"/>
              <a:t>heureux</a:t>
            </a:r>
            <a:endParaRPr lang="fr-FR" sz="3600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FC321887-A7B2-424F-BB40-C2BA63BCEDE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395615">
            <a:off x="-442544" y="385913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83346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1944294" y="1744662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/>
              <a:t> Adjectif</a:t>
            </a:r>
          </a:p>
          <a:p>
            <a:pPr marL="0" indent="0">
              <a:buNone/>
            </a:pPr>
            <a:endParaRPr lang="fr-FR" sz="3600" dirty="0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2BCADFFF-3A51-4E7C-BDED-ACDEBA91C99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1231" y="3555358"/>
            <a:ext cx="1243004" cy="1322198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C483D271-285A-4BBE-AAE3-5F3B9F1EE98C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395615">
            <a:off x="-442544" y="385913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5618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Donne la classe du mot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1944294" y="1744662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4400" dirty="0"/>
              <a:t>des</a:t>
            </a:r>
            <a:endParaRPr lang="fr-FR" sz="3600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EF910FEC-085B-4B05-80B3-F9638CF9006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395615">
            <a:off x="-442544" y="385913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81623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1944294" y="178391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/>
              <a:t> article indéfini</a:t>
            </a:r>
          </a:p>
          <a:p>
            <a:pPr marL="0" indent="0">
              <a:buNone/>
            </a:pPr>
            <a:endParaRPr lang="fr-FR" sz="3600" dirty="0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5055C0A6-6316-4116-8FDB-64BCE8083CF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1663" y="3583783"/>
            <a:ext cx="1291256" cy="1398708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940F5A89-9E88-4A09-9F07-847F247CC371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395615">
            <a:off x="-442544" y="385913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66083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Donne la classe du mot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1944294" y="1744662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4400" dirty="0"/>
              <a:t>ressentir</a:t>
            </a:r>
            <a:endParaRPr lang="fr-FR" sz="3600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10E0B038-32D5-41CC-A143-2CCFEFB1F22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395615">
            <a:off x="-442544" y="385913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66094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1980883" y="1611708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/>
              <a:t> verbe 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5CA1F85C-E5A1-4882-9B63-539695CD45D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4181" y="3429000"/>
            <a:ext cx="1383300" cy="1612101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19514524-29DA-4077-8639-17E031585376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395615">
            <a:off x="-442544" y="385913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997417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100</Words>
  <Application>Microsoft Office PowerPoint</Application>
  <PresentationFormat>Grand écran</PresentationFormat>
  <Paragraphs>56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Thème Office</vt:lpstr>
      <vt:lpstr>Rituel 2</vt:lpstr>
      <vt:lpstr>Donne la classe du mot</vt:lpstr>
      <vt:lpstr>Correction</vt:lpstr>
      <vt:lpstr>Donne la classe du mot</vt:lpstr>
      <vt:lpstr>Correction</vt:lpstr>
      <vt:lpstr>Donne la classe du mot</vt:lpstr>
      <vt:lpstr>Correction</vt:lpstr>
      <vt:lpstr>Donne la classe du mot</vt:lpstr>
      <vt:lpstr>Correction</vt:lpstr>
      <vt:lpstr>Donne la classe du mot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29</cp:revision>
  <dcterms:created xsi:type="dcterms:W3CDTF">2021-07-17T07:25:24Z</dcterms:created>
  <dcterms:modified xsi:type="dcterms:W3CDTF">2022-02-02T07:27:56Z</dcterms:modified>
</cp:coreProperties>
</file>